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505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52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225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390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460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855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9402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020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205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8874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272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FD7F5-477F-4BDC-B1F8-A75F35E68977}" type="datetimeFigureOut">
              <a:rPr lang="ko-KR" altLang="en-US" smtClean="0"/>
              <a:t>2016-12-27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54A0A-D363-45C0-B222-7DDCFF49A15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3300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543749"/>
          </a:xfrm>
        </p:spPr>
        <p:txBody>
          <a:bodyPr>
            <a:normAutofit fontScale="90000"/>
          </a:bodyPr>
          <a:lstStyle/>
          <a:p>
            <a:pPr algn="ctr"/>
            <a:r>
              <a:rPr lang="ko-KR" altLang="en-US" dirty="0" smtClean="0"/>
              <a:t>평가 </a:t>
            </a:r>
            <a:r>
              <a:rPr lang="ko-KR" altLang="en-US" dirty="0" err="1" smtClean="0"/>
              <a:t>위원별</a:t>
            </a:r>
            <a:r>
              <a:rPr lang="ko-KR" altLang="en-US" dirty="0" smtClean="0"/>
              <a:t> 평가 </a:t>
            </a:r>
            <a:r>
              <a:rPr lang="ko-KR" altLang="en-US" dirty="0" err="1" smtClean="0"/>
              <a:t>점수표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" y="1397726"/>
            <a:ext cx="1906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□ 평가위원 명단</a:t>
            </a:r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39883"/>
              </p:ext>
            </p:extLst>
          </p:nvPr>
        </p:nvGraphicFramePr>
        <p:xfrm>
          <a:off x="65311" y="1874518"/>
          <a:ext cx="6622871" cy="999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1195"/>
                <a:gridCol w="931195"/>
                <a:gridCol w="931195"/>
                <a:gridCol w="931195"/>
                <a:gridCol w="931195"/>
                <a:gridCol w="931195"/>
                <a:gridCol w="1035701"/>
              </a:tblGrid>
              <a:tr h="499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위원명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정연학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이은숙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김현경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손은주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이명희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김광석</a:t>
                      </a:r>
                      <a:endParaRPr lang="ko-KR" altLang="en-US" dirty="0"/>
                    </a:p>
                  </a:txBody>
                  <a:tcPr anchor="ctr"/>
                </a:tc>
              </a:tr>
              <a:tr h="49965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소속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법인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대표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/>
                        <a:t>자성대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ko-KR" altLang="en-US" sz="1100" dirty="0" smtClean="0"/>
                        <a:t>노인복지관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/>
                        <a:t>자성대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ko-KR" altLang="en-US" sz="1100" dirty="0" smtClean="0"/>
                        <a:t>노인복지관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/>
                        <a:t>자성대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ko-KR" altLang="en-US" sz="1100" dirty="0" smtClean="0"/>
                        <a:t>노인복지관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err="1" smtClean="0"/>
                        <a:t>자성대</a:t>
                      </a:r>
                      <a:endParaRPr lang="en-US" altLang="ko-KR" sz="1100" dirty="0" smtClean="0"/>
                    </a:p>
                    <a:p>
                      <a:pPr algn="ctr" latinLnBrk="1"/>
                      <a:r>
                        <a:rPr lang="ko-KR" altLang="en-US" sz="1100" dirty="0" smtClean="0"/>
                        <a:t>노인복지관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복지관</a:t>
                      </a:r>
                      <a:endParaRPr lang="en-US" altLang="ko-KR" sz="1200" dirty="0" smtClean="0"/>
                    </a:p>
                    <a:p>
                      <a:pPr algn="ctr" latinLnBrk="1"/>
                      <a:r>
                        <a:rPr lang="ko-KR" altLang="en-US" sz="1200" dirty="0" smtClean="0"/>
                        <a:t>이용자 대표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8343" y="3496492"/>
            <a:ext cx="265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□ </a:t>
            </a:r>
            <a:r>
              <a:rPr lang="ko-KR" altLang="en-US" dirty="0" err="1" smtClean="0"/>
              <a:t>평가위원별</a:t>
            </a:r>
            <a:r>
              <a:rPr lang="ko-KR" altLang="en-US" dirty="0" smtClean="0"/>
              <a:t> 평가 결과</a:t>
            </a:r>
            <a:endParaRPr lang="ko-KR" altLang="en-US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287898"/>
              </p:ext>
            </p:extLst>
          </p:nvPr>
        </p:nvGraphicFramePr>
        <p:xfrm>
          <a:off x="143695" y="4042950"/>
          <a:ext cx="6518358" cy="485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4262"/>
                <a:gridCol w="724262"/>
                <a:gridCol w="724262"/>
                <a:gridCol w="724262"/>
                <a:gridCol w="724262"/>
                <a:gridCol w="724262"/>
                <a:gridCol w="724262"/>
                <a:gridCol w="724262"/>
                <a:gridCol w="724262"/>
              </a:tblGrid>
              <a:tr h="346633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smtClean="0"/>
                        <a:t>평가</a:t>
                      </a:r>
                      <a:endParaRPr lang="en-US" altLang="ko-KR" sz="1200" smtClean="0"/>
                    </a:p>
                    <a:p>
                      <a:pPr algn="ctr" latinLnBrk="1"/>
                      <a:r>
                        <a:rPr lang="ko-KR" altLang="en-US" sz="1200" smtClean="0"/>
                        <a:t>위원명</a:t>
                      </a:r>
                      <a:endParaRPr lang="ko-KR" altLang="en-US" sz="1200" dirty="0"/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업 체 별 평 점</a:t>
                      </a:r>
                      <a:endParaRPr lang="ko-KR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/>
                </a:tc>
              </a:tr>
              <a:tr h="346633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A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B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C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D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E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F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G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H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6932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44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71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smtClean="0"/>
                        <a:t>88</a:t>
                      </a:r>
                      <a:endParaRPr lang="ko-KR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6932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58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71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6932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70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6932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78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6932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39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74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82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90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74</a:t>
                      </a:r>
                      <a:endParaRPr lang="ko-KR" altLang="en-US" sz="1200" dirty="0"/>
                    </a:p>
                  </a:txBody>
                  <a:tcPr anchor="ctr"/>
                </a:tc>
              </a:tr>
              <a:tr h="69326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***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23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52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76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69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77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75</a:t>
                      </a:r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72</a:t>
                      </a:r>
                      <a:endParaRPr lang="ko-KR" altLang="en-US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4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101</Words>
  <Application>Microsoft Office PowerPoint</Application>
  <PresentationFormat>A4 용지(210x297mm)</PresentationFormat>
  <Paragraphs>88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평가 위원별 평가 점수표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평가 위원별 평가 점수표</dc:title>
  <dc:creator>user</dc:creator>
  <cp:lastModifiedBy>user</cp:lastModifiedBy>
  <cp:revision>4</cp:revision>
  <cp:lastPrinted>2016-12-27T02:00:12Z</cp:lastPrinted>
  <dcterms:created xsi:type="dcterms:W3CDTF">2016-12-27T00:20:49Z</dcterms:created>
  <dcterms:modified xsi:type="dcterms:W3CDTF">2016-12-27T02:00:16Z</dcterms:modified>
</cp:coreProperties>
</file>